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71" r:id="rId5"/>
    <p:sldId id="270" r:id="rId6"/>
    <p:sldId id="272" r:id="rId7"/>
    <p:sldId id="274" r:id="rId8"/>
    <p:sldId id="273" r:id="rId9"/>
    <p:sldId id="265" r:id="rId10"/>
    <p:sldId id="259" r:id="rId11"/>
    <p:sldId id="260" r:id="rId12"/>
    <p:sldId id="266" r:id="rId13"/>
    <p:sldId id="263" r:id="rId14"/>
    <p:sldId id="284" r:id="rId15"/>
    <p:sldId id="268" r:id="rId16"/>
    <p:sldId id="288" r:id="rId17"/>
    <p:sldId id="286" r:id="rId18"/>
    <p:sldId id="287" r:id="rId19"/>
    <p:sldId id="289" r:id="rId20"/>
    <p:sldId id="261" r:id="rId21"/>
    <p:sldId id="278" r:id="rId22"/>
    <p:sldId id="290" r:id="rId23"/>
    <p:sldId id="264" r:id="rId24"/>
    <p:sldId id="267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Ratio: 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519423"/>
        <c:axId val="1157510687"/>
      </c:barChart>
      <c:catAx>
        <c:axId val="11685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4400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Number of Accounts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only:download_only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1.3949469825893399</c:v>
                </c:pt>
                <c:pt idx="1">
                  <c:v>1.4014801110083199</c:v>
                </c:pt>
                <c:pt idx="2">
                  <c:v>1.4021011162179899</c:v>
                </c:pt>
                <c:pt idx="3">
                  <c:v>1.4064045821400599</c:v>
                </c:pt>
                <c:pt idx="4">
                  <c:v>1.3925935687928299</c:v>
                </c:pt>
                <c:pt idx="5">
                  <c:v>1.3950326797385599</c:v>
                </c:pt>
                <c:pt idx="6">
                  <c:v>1.3928987948684699</c:v>
                </c:pt>
                <c:pt idx="7">
                  <c:v>1.4059263144093299</c:v>
                </c:pt>
                <c:pt idx="8">
                  <c:v>1.3794461215382501</c:v>
                </c:pt>
                <c:pt idx="9">
                  <c:v>1.39369143460472</c:v>
                </c:pt>
                <c:pt idx="10">
                  <c:v>1.40409610082709</c:v>
                </c:pt>
                <c:pt idx="11">
                  <c:v>1.39050271919352</c:v>
                </c:pt>
                <c:pt idx="12">
                  <c:v>1.3926404642574499</c:v>
                </c:pt>
                <c:pt idx="13">
                  <c:v>1.41116684266103</c:v>
                </c:pt>
                <c:pt idx="14">
                  <c:v>1.3921311475409801</c:v>
                </c:pt>
                <c:pt idx="15">
                  <c:v>1.4</c:v>
                </c:pt>
                <c:pt idx="16">
                  <c:v>1.3977513227513201</c:v>
                </c:pt>
                <c:pt idx="17">
                  <c:v>1.3839617631439101</c:v>
                </c:pt>
                <c:pt idx="18">
                  <c:v>1.38277638356888</c:v>
                </c:pt>
                <c:pt idx="19">
                  <c:v>1.39986945169712</c:v>
                </c:pt>
                <c:pt idx="20">
                  <c:v>1.4040709126723501</c:v>
                </c:pt>
                <c:pt idx="21">
                  <c:v>1.40042912699477</c:v>
                </c:pt>
                <c:pt idx="22">
                  <c:v>1.3974763406940001</c:v>
                </c:pt>
                <c:pt idx="23">
                  <c:v>1.38658231184921</c:v>
                </c:pt>
                <c:pt idx="24">
                  <c:v>1.39772727272727</c:v>
                </c:pt>
                <c:pt idx="25">
                  <c:v>1.38598106259863</c:v>
                </c:pt>
                <c:pt idx="26">
                  <c:v>1.3933996856993101</c:v>
                </c:pt>
                <c:pt idx="27">
                  <c:v>1.3946776115450801</c:v>
                </c:pt>
                <c:pt idx="28">
                  <c:v>1.3872717650172</c:v>
                </c:pt>
                <c:pt idx="29">
                  <c:v>1.4090371732562701</c:v>
                </c:pt>
                <c:pt idx="30">
                  <c:v>1.3923834537097799</c:v>
                </c:pt>
                <c:pt idx="31">
                  <c:v>1.3963665296379699</c:v>
                </c:pt>
                <c:pt idx="32">
                  <c:v>1.40562565720294</c:v>
                </c:pt>
                <c:pt idx="33">
                  <c:v>1.4105333333333301</c:v>
                </c:pt>
                <c:pt idx="34">
                  <c:v>1.39666623258236</c:v>
                </c:pt>
                <c:pt idx="35">
                  <c:v>1.39734838540299</c:v>
                </c:pt>
                <c:pt idx="36">
                  <c:v>1.3978016226118799</c:v>
                </c:pt>
                <c:pt idx="37">
                  <c:v>1.4000530574346699</c:v>
                </c:pt>
                <c:pt idx="38">
                  <c:v>1.4001568217459399</c:v>
                </c:pt>
                <c:pt idx="39">
                  <c:v>1.3908556499020199</c:v>
                </c:pt>
                <c:pt idx="40">
                  <c:v>1.40644820295983</c:v>
                </c:pt>
                <c:pt idx="41">
                  <c:v>1.38969425408539</c:v>
                </c:pt>
                <c:pt idx="42">
                  <c:v>1.4056962856017801</c:v>
                </c:pt>
                <c:pt idx="43">
                  <c:v>1.3937830687830599</c:v>
                </c:pt>
                <c:pt idx="44">
                  <c:v>1.3993918561607599</c:v>
                </c:pt>
                <c:pt idx="45">
                  <c:v>1.3873507413725199</c:v>
                </c:pt>
                <c:pt idx="46">
                  <c:v>1.38847780126849</c:v>
                </c:pt>
                <c:pt idx="47">
                  <c:v>1.38251509582567</c:v>
                </c:pt>
                <c:pt idx="48">
                  <c:v>1.38118485288296</c:v>
                </c:pt>
                <c:pt idx="49">
                  <c:v>1.3985821189444601</c:v>
                </c:pt>
                <c:pt idx="50">
                  <c:v>1.4000263782643101</c:v>
                </c:pt>
                <c:pt idx="51">
                  <c:v>1.39333070762767</c:v>
                </c:pt>
                <c:pt idx="52">
                  <c:v>1.39563170285116</c:v>
                </c:pt>
                <c:pt idx="53">
                  <c:v>1.3918654673445401</c:v>
                </c:pt>
                <c:pt idx="54">
                  <c:v>1.39453279011696</c:v>
                </c:pt>
                <c:pt idx="55">
                  <c:v>1.3859003025121599</c:v>
                </c:pt>
                <c:pt idx="56">
                  <c:v>1.4105567987363401</c:v>
                </c:pt>
                <c:pt idx="57">
                  <c:v>1.3908030744765401</c:v>
                </c:pt>
                <c:pt idx="58">
                  <c:v>1.40386130811662</c:v>
                </c:pt>
                <c:pt idx="59">
                  <c:v>1.40171617161716</c:v>
                </c:pt>
                <c:pt idx="60">
                  <c:v>1.3951443569553801</c:v>
                </c:pt>
                <c:pt idx="61">
                  <c:v>1.4014102898929199</c:v>
                </c:pt>
                <c:pt idx="62">
                  <c:v>1.40364308342133</c:v>
                </c:pt>
                <c:pt idx="63">
                  <c:v>1.40089674271396</c:v>
                </c:pt>
                <c:pt idx="64">
                  <c:v>1.3889691398555399</c:v>
                </c:pt>
                <c:pt idx="65">
                  <c:v>1.3803818301514099</c:v>
                </c:pt>
                <c:pt idx="66">
                  <c:v>1.3945587086696101</c:v>
                </c:pt>
                <c:pt idx="67">
                  <c:v>1.39950436937524</c:v>
                </c:pt>
                <c:pt idx="68">
                  <c:v>1.40393042092683</c:v>
                </c:pt>
                <c:pt idx="69">
                  <c:v>1.4036612669563999</c:v>
                </c:pt>
                <c:pt idx="70">
                  <c:v>1.3966876971608799</c:v>
                </c:pt>
                <c:pt idx="71">
                  <c:v>1.395697782499</c:v>
                </c:pt>
                <c:pt idx="72">
                  <c:v>1.39632477518571</c:v>
                </c:pt>
                <c:pt idx="73">
                  <c:v>1.39068529607451</c:v>
                </c:pt>
                <c:pt idx="74">
                  <c:v>1.3989972291859001</c:v>
                </c:pt>
                <c:pt idx="75">
                  <c:v>1.39881889763779</c:v>
                </c:pt>
                <c:pt idx="76">
                  <c:v>1.39887198321091</c:v>
                </c:pt>
                <c:pt idx="77">
                  <c:v>1.3929992044550501</c:v>
                </c:pt>
                <c:pt idx="78">
                  <c:v>1.4185984898662001</c:v>
                </c:pt>
                <c:pt idx="79">
                  <c:v>1.39176346356916</c:v>
                </c:pt>
                <c:pt idx="80">
                  <c:v>1.4009192383453699</c:v>
                </c:pt>
                <c:pt idx="81">
                  <c:v>1.39537301793605</c:v>
                </c:pt>
                <c:pt idx="82">
                  <c:v>1.3839285714285701</c:v>
                </c:pt>
                <c:pt idx="83">
                  <c:v>1.3951090548578899</c:v>
                </c:pt>
                <c:pt idx="84">
                  <c:v>1.39091858037578</c:v>
                </c:pt>
                <c:pt idx="85">
                  <c:v>1.3843322818086199</c:v>
                </c:pt>
                <c:pt idx="86">
                  <c:v>1.3908015419380499</c:v>
                </c:pt>
                <c:pt idx="87">
                  <c:v>1.39112636999867</c:v>
                </c:pt>
                <c:pt idx="88">
                  <c:v>1.3903234220135601</c:v>
                </c:pt>
                <c:pt idx="89">
                  <c:v>1.3992611162422399</c:v>
                </c:pt>
                <c:pt idx="90">
                  <c:v>1.3889037076553701</c:v>
                </c:pt>
                <c:pt idx="91">
                  <c:v>1.3803536345776</c:v>
                </c:pt>
                <c:pt idx="92">
                  <c:v>1.42276850269488</c:v>
                </c:pt>
                <c:pt idx="93">
                  <c:v>1.38507231404958</c:v>
                </c:pt>
                <c:pt idx="94">
                  <c:v>1.3949360480292301</c:v>
                </c:pt>
                <c:pt idx="95">
                  <c:v>1.3950715421303601</c:v>
                </c:pt>
                <c:pt idx="96">
                  <c:v>1.3920948616600699</c:v>
                </c:pt>
                <c:pt idx="97">
                  <c:v>1.39586874101189</c:v>
                </c:pt>
                <c:pt idx="98">
                  <c:v>1.3655362776025199</c:v>
                </c:pt>
                <c:pt idx="99">
                  <c:v>1.3998396365094199</c:v>
                </c:pt>
                <c:pt idx="100">
                  <c:v>1.4010554089709699</c:v>
                </c:pt>
                <c:pt idx="101">
                  <c:v>1.39356206120015</c:v>
                </c:pt>
                <c:pt idx="102">
                  <c:v>1.4062663185378499</c:v>
                </c:pt>
                <c:pt idx="103">
                  <c:v>1.3977376153946099</c:v>
                </c:pt>
                <c:pt idx="104">
                  <c:v>1.40248041775456</c:v>
                </c:pt>
                <c:pt idx="105">
                  <c:v>1.3986997479103001</c:v>
                </c:pt>
                <c:pt idx="106">
                  <c:v>1.40442921170577</c:v>
                </c:pt>
                <c:pt idx="107">
                  <c:v>1.3896137449941799</c:v>
                </c:pt>
                <c:pt idx="108">
                  <c:v>1.3990517581983399</c:v>
                </c:pt>
                <c:pt idx="109">
                  <c:v>1.3970414975782099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82-EC4B-81F6-C20A0C7A32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1.71751352498143</c:v>
                </c:pt>
                <c:pt idx="1">
                  <c:v>1.7119148936170201</c:v>
                </c:pt>
                <c:pt idx="2">
                  <c:v>1.7208203586384601</c:v>
                </c:pt>
                <c:pt idx="3">
                  <c:v>1.7537851844324699</c:v>
                </c:pt>
                <c:pt idx="4">
                  <c:v>1.7651842184519599</c:v>
                </c:pt>
                <c:pt idx="5">
                  <c:v>1.70998196669141</c:v>
                </c:pt>
                <c:pt idx="6">
                  <c:v>1.7127253446447499</c:v>
                </c:pt>
                <c:pt idx="7">
                  <c:v>1.7011629147551399</c:v>
                </c:pt>
                <c:pt idx="8">
                  <c:v>1.72616762635956</c:v>
                </c:pt>
                <c:pt idx="9">
                  <c:v>1.70782241014799</c:v>
                </c:pt>
                <c:pt idx="10">
                  <c:v>1.7664233576642301</c:v>
                </c:pt>
                <c:pt idx="11">
                  <c:v>1.75593734209196</c:v>
                </c:pt>
                <c:pt idx="12">
                  <c:v>1.7277842658456299</c:v>
                </c:pt>
                <c:pt idx="13">
                  <c:v>1.7115343915343899</c:v>
                </c:pt>
                <c:pt idx="14">
                  <c:v>1.71717495987158</c:v>
                </c:pt>
                <c:pt idx="15">
                  <c:v>1.70198745881602</c:v>
                </c:pt>
                <c:pt idx="16">
                  <c:v>1.7012356109409601</c:v>
                </c:pt>
                <c:pt idx="17">
                  <c:v>1.75606029741291</c:v>
                </c:pt>
                <c:pt idx="18">
                  <c:v>1.7633160199612901</c:v>
                </c:pt>
                <c:pt idx="19">
                  <c:v>1.69883474576271</c:v>
                </c:pt>
                <c:pt idx="20">
                  <c:v>1.7032136105860101</c:v>
                </c:pt>
                <c:pt idx="21">
                  <c:v>1.72539079002957</c:v>
                </c:pt>
                <c:pt idx="22">
                  <c:v>1.7247083775185501</c:v>
                </c:pt>
                <c:pt idx="23">
                  <c:v>1.71719961755019</c:v>
                </c:pt>
                <c:pt idx="24">
                  <c:v>1.7543047024468801</c:v>
                </c:pt>
                <c:pt idx="25">
                  <c:v>1.7704335465529399</c:v>
                </c:pt>
                <c:pt idx="26">
                  <c:v>1.7092900779439599</c:v>
                </c:pt>
                <c:pt idx="27">
                  <c:v>1.7042640990371301</c:v>
                </c:pt>
                <c:pt idx="28">
                  <c:v>1.6990598922573099</c:v>
                </c:pt>
                <c:pt idx="29">
                  <c:v>1.72184517497348</c:v>
                </c:pt>
                <c:pt idx="30">
                  <c:v>1.7105929520995899</c:v>
                </c:pt>
                <c:pt idx="31">
                  <c:v>1.7499495255400701</c:v>
                </c:pt>
                <c:pt idx="32">
                  <c:v>1.75363489499192</c:v>
                </c:pt>
                <c:pt idx="33">
                  <c:v>1.92183092183092</c:v>
                </c:pt>
                <c:pt idx="34">
                  <c:v>1.7170192409907501</c:v>
                </c:pt>
                <c:pt idx="35">
                  <c:v>1.71795142555438</c:v>
                </c:pt>
                <c:pt idx="36">
                  <c:v>1.7004540175271801</c:v>
                </c:pt>
                <c:pt idx="37">
                  <c:v>1.70769877113748</c:v>
                </c:pt>
                <c:pt idx="38">
                  <c:v>1.7685204186332799</c:v>
                </c:pt>
                <c:pt idx="39">
                  <c:v>1.77590067168736</c:v>
                </c:pt>
                <c:pt idx="40">
                  <c:v>1.71356253954861</c:v>
                </c:pt>
                <c:pt idx="41">
                  <c:v>1.7231620385147299</c:v>
                </c:pt>
                <c:pt idx="42">
                  <c:v>1.69406150583244</c:v>
                </c:pt>
                <c:pt idx="43">
                  <c:v>1.6929630798359101</c:v>
                </c:pt>
                <c:pt idx="44">
                  <c:v>1.7103639072143</c:v>
                </c:pt>
                <c:pt idx="45">
                  <c:v>1.7659917396997999</c:v>
                </c:pt>
                <c:pt idx="46">
                  <c:v>1.7724599472723499</c:v>
                </c:pt>
                <c:pt idx="47">
                  <c:v>1.70913107511045</c:v>
                </c:pt>
                <c:pt idx="48">
                  <c:v>1.7171284904247299</c:v>
                </c:pt>
                <c:pt idx="49">
                  <c:v>1.72759096213005</c:v>
                </c:pt>
                <c:pt idx="50">
                  <c:v>1.71229404309252</c:v>
                </c:pt>
                <c:pt idx="51">
                  <c:v>1.7196251730380101</c:v>
                </c:pt>
                <c:pt idx="52">
                  <c:v>1.7878570697245799</c:v>
                </c:pt>
                <c:pt idx="53">
                  <c:v>1.7606399034108</c:v>
                </c:pt>
                <c:pt idx="54">
                  <c:v>1.6981132075471601</c:v>
                </c:pt>
                <c:pt idx="55">
                  <c:v>1.7080501274426501</c:v>
                </c:pt>
                <c:pt idx="56">
                  <c:v>1.7085781433607501</c:v>
                </c:pt>
                <c:pt idx="57">
                  <c:v>1.71735643246711</c:v>
                </c:pt>
                <c:pt idx="58">
                  <c:v>1.72079650729421</c:v>
                </c:pt>
                <c:pt idx="59">
                  <c:v>1.7637779350793801</c:v>
                </c:pt>
                <c:pt idx="60">
                  <c:v>1.74676524953789</c:v>
                </c:pt>
                <c:pt idx="61">
                  <c:v>1.7082053996823701</c:v>
                </c:pt>
                <c:pt idx="62">
                  <c:v>1.72819798585815</c:v>
                </c:pt>
                <c:pt idx="63">
                  <c:v>1.7039313341104101</c:v>
                </c:pt>
                <c:pt idx="64">
                  <c:v>1.72501067919692</c:v>
                </c:pt>
                <c:pt idx="65">
                  <c:v>1.7155363358295499</c:v>
                </c:pt>
                <c:pt idx="66">
                  <c:v>1.7688155616661501</c:v>
                </c:pt>
                <c:pt idx="67">
                  <c:v>1.7713998996487701</c:v>
                </c:pt>
                <c:pt idx="68">
                  <c:v>1.7156613756613699</c:v>
                </c:pt>
                <c:pt idx="69">
                  <c:v>1.7071231715073101</c:v>
                </c:pt>
                <c:pt idx="70">
                  <c:v>1.7178223127210299</c:v>
                </c:pt>
                <c:pt idx="71">
                  <c:v>1.7159018820046501</c:v>
                </c:pt>
                <c:pt idx="72">
                  <c:v>1.7123841976360299</c:v>
                </c:pt>
                <c:pt idx="73">
                  <c:v>1.78438474695643</c:v>
                </c:pt>
                <c:pt idx="74">
                  <c:v>1.7515527950310501</c:v>
                </c:pt>
                <c:pt idx="75">
                  <c:v>1.7147551409794299</c:v>
                </c:pt>
                <c:pt idx="76">
                  <c:v>1.71166878441338</c:v>
                </c:pt>
                <c:pt idx="77">
                  <c:v>1.7060706284007201</c:v>
                </c:pt>
                <c:pt idx="78">
                  <c:v>1.73481012658227</c:v>
                </c:pt>
                <c:pt idx="79">
                  <c:v>1.70857142857142</c:v>
                </c:pt>
                <c:pt idx="80">
                  <c:v>1.7486636513157801</c:v>
                </c:pt>
                <c:pt idx="81">
                  <c:v>1.7691136155954901</c:v>
                </c:pt>
                <c:pt idx="82">
                  <c:v>1.7095172705186401</c:v>
                </c:pt>
                <c:pt idx="83">
                  <c:v>1.7201397712833499</c:v>
                </c:pt>
                <c:pt idx="84">
                  <c:v>1.7498230356962201</c:v>
                </c:pt>
                <c:pt idx="85">
                  <c:v>1.7586627375266699</c:v>
                </c:pt>
                <c:pt idx="86">
                  <c:v>1.7210732845476699</c:v>
                </c:pt>
                <c:pt idx="87">
                  <c:v>1.7231896368655699</c:v>
                </c:pt>
                <c:pt idx="88">
                  <c:v>1.7255655142979001</c:v>
                </c:pt>
                <c:pt idx="89">
                  <c:v>1.7090076660988001</c:v>
                </c:pt>
                <c:pt idx="90">
                  <c:v>1.7091335894152699</c:v>
                </c:pt>
                <c:pt idx="91">
                  <c:v>1.76812033111245</c:v>
                </c:pt>
                <c:pt idx="92">
                  <c:v>1.76626118427666</c:v>
                </c:pt>
                <c:pt idx="93">
                  <c:v>1.71116298811545</c:v>
                </c:pt>
                <c:pt idx="94">
                  <c:v>1.70660249032123</c:v>
                </c:pt>
                <c:pt idx="95">
                  <c:v>1.7007128417916799</c:v>
                </c:pt>
                <c:pt idx="96">
                  <c:v>1.7134068731438199</c:v>
                </c:pt>
                <c:pt idx="97">
                  <c:v>1.71427054576343</c:v>
                </c:pt>
                <c:pt idx="98">
                  <c:v>1.77180188392585</c:v>
                </c:pt>
                <c:pt idx="99">
                  <c:v>1.7716431543692199</c:v>
                </c:pt>
                <c:pt idx="100">
                  <c:v>1.71264244248548</c:v>
                </c:pt>
                <c:pt idx="101">
                  <c:v>1.7053261897258101</c:v>
                </c:pt>
                <c:pt idx="102">
                  <c:v>1.7079276773296199</c:v>
                </c:pt>
                <c:pt idx="103">
                  <c:v>1.69346412197462</c:v>
                </c:pt>
                <c:pt idx="104">
                  <c:v>1.70614035087719</c:v>
                </c:pt>
                <c:pt idx="105">
                  <c:v>1.7887909192257001</c:v>
                </c:pt>
                <c:pt idx="106">
                  <c:v>1.7717204409831</c:v>
                </c:pt>
                <c:pt idx="107">
                  <c:v>1.71882951653944</c:v>
                </c:pt>
                <c:pt idx="108">
                  <c:v>1.70999248685199</c:v>
                </c:pt>
                <c:pt idx="109">
                  <c:v>1.6995914947103801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2-EC4B-81F6-C20A0C7A32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PMOF:download_only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1.1121951219512101</c:v>
                </c:pt>
                <c:pt idx="1">
                  <c:v>1.08189482135688</c:v>
                </c:pt>
                <c:pt idx="2">
                  <c:v>1.0984099699183401</c:v>
                </c:pt>
                <c:pt idx="3">
                  <c:v>1.0958847736625501</c:v>
                </c:pt>
                <c:pt idx="4">
                  <c:v>1.0835006021678</c:v>
                </c:pt>
                <c:pt idx="5">
                  <c:v>1.09408381265406</c:v>
                </c:pt>
                <c:pt idx="6">
                  <c:v>1.09754064193413</c:v>
                </c:pt>
                <c:pt idx="7">
                  <c:v>1.09408825978351</c:v>
                </c:pt>
                <c:pt idx="8">
                  <c:v>1.0859405940594</c:v>
                </c:pt>
                <c:pt idx="9">
                  <c:v>1.0988782717075101</c:v>
                </c:pt>
                <c:pt idx="10">
                  <c:v>1.0938642828118601</c:v>
                </c:pt>
                <c:pt idx="11">
                  <c:v>1.0939024390243901</c:v>
                </c:pt>
                <c:pt idx="12">
                  <c:v>1.1022819885900501</c:v>
                </c:pt>
                <c:pt idx="13">
                  <c:v>1.0925385577323801</c:v>
                </c:pt>
                <c:pt idx="14">
                  <c:v>1.0960130187143999</c:v>
                </c:pt>
                <c:pt idx="15">
                  <c:v>1.0965488907148699</c:v>
                </c:pt>
                <c:pt idx="16">
                  <c:v>1.09859719438877</c:v>
                </c:pt>
                <c:pt idx="17">
                  <c:v>1.09349919743178</c:v>
                </c:pt>
                <c:pt idx="18">
                  <c:v>1.09913793103448</c:v>
                </c:pt>
                <c:pt idx="19">
                  <c:v>1.1013322567622099</c:v>
                </c:pt>
                <c:pt idx="20">
                  <c:v>1.0965356169715801</c:v>
                </c:pt>
                <c:pt idx="21">
                  <c:v>1.091015625</c:v>
                </c:pt>
                <c:pt idx="22">
                  <c:v>1.0901639344262199</c:v>
                </c:pt>
                <c:pt idx="23">
                  <c:v>1.09860279441117</c:v>
                </c:pt>
                <c:pt idx="24">
                  <c:v>1.08941459502806</c:v>
                </c:pt>
                <c:pt idx="25">
                  <c:v>1.0985752791682699</c:v>
                </c:pt>
                <c:pt idx="26">
                  <c:v>1.0906274206041799</c:v>
                </c:pt>
                <c:pt idx="27">
                  <c:v>1.0929599377674</c:v>
                </c:pt>
                <c:pt idx="28">
                  <c:v>1.1017142857142801</c:v>
                </c:pt>
                <c:pt idx="29">
                  <c:v>1.09295120061967</c:v>
                </c:pt>
                <c:pt idx="30">
                  <c:v>1.1079672375279199</c:v>
                </c:pt>
                <c:pt idx="31">
                  <c:v>1.08849887976101</c:v>
                </c:pt>
                <c:pt idx="32">
                  <c:v>1.1063372717508</c:v>
                </c:pt>
                <c:pt idx="33">
                  <c:v>1.09839816933638</c:v>
                </c:pt>
                <c:pt idx="34">
                  <c:v>1.0949251551661101</c:v>
                </c:pt>
                <c:pt idx="35">
                  <c:v>1.0934613963797499</c:v>
                </c:pt>
                <c:pt idx="36">
                  <c:v>1.10941570524748</c:v>
                </c:pt>
                <c:pt idx="37">
                  <c:v>1.1152322650341999</c:v>
                </c:pt>
                <c:pt idx="38">
                  <c:v>1.1193653083303201</c:v>
                </c:pt>
                <c:pt idx="39">
                  <c:v>1.11158645276292</c:v>
                </c:pt>
                <c:pt idx="40">
                  <c:v>1.1120287253141801</c:v>
                </c:pt>
                <c:pt idx="41">
                  <c:v>1.1025462155563299</c:v>
                </c:pt>
                <c:pt idx="42">
                  <c:v>1.11840726510653</c:v>
                </c:pt>
                <c:pt idx="43">
                  <c:v>1.1040829986613101</c:v>
                </c:pt>
                <c:pt idx="44">
                  <c:v>1.1139455782312899</c:v>
                </c:pt>
                <c:pt idx="45">
                  <c:v>1.11271385441127</c:v>
                </c:pt>
                <c:pt idx="46">
                  <c:v>1.12304622547389</c:v>
                </c:pt>
                <c:pt idx="47">
                  <c:v>1.11911813096413</c:v>
                </c:pt>
                <c:pt idx="48">
                  <c:v>1.11513583441138</c:v>
                </c:pt>
                <c:pt idx="49">
                  <c:v>1.1316964285714199</c:v>
                </c:pt>
                <c:pt idx="50">
                  <c:v>1.1261950286806801</c:v>
                </c:pt>
                <c:pt idx="51">
                  <c:v>1.13295703982439</c:v>
                </c:pt>
                <c:pt idx="52">
                  <c:v>1.13512677798392</c:v>
                </c:pt>
                <c:pt idx="53">
                  <c:v>1.1197372349955199</c:v>
                </c:pt>
                <c:pt idx="54">
                  <c:v>1.13333333333333</c:v>
                </c:pt>
                <c:pt idx="55">
                  <c:v>1.13850658857979</c:v>
                </c:pt>
                <c:pt idx="56">
                  <c:v>1.15039811265113</c:v>
                </c:pt>
                <c:pt idx="57">
                  <c:v>1.1412854661262299</c:v>
                </c:pt>
                <c:pt idx="58">
                  <c:v>1.1388811578068401</c:v>
                </c:pt>
                <c:pt idx="59">
                  <c:v>1.13318347850519</c:v>
                </c:pt>
                <c:pt idx="60">
                  <c:v>1.13848275862068</c:v>
                </c:pt>
                <c:pt idx="61">
                  <c:v>1.1515905947441201</c:v>
                </c:pt>
                <c:pt idx="62">
                  <c:v>1.14821814254859</c:v>
                </c:pt>
                <c:pt idx="63">
                  <c:v>1.1561600837038899</c:v>
                </c:pt>
                <c:pt idx="64">
                  <c:v>1.1488</c:v>
                </c:pt>
                <c:pt idx="65">
                  <c:v>1.1498551488016799</c:v>
                </c:pt>
                <c:pt idx="66">
                  <c:v>1.16171194259354</c:v>
                </c:pt>
                <c:pt idx="67">
                  <c:v>1.16243122871364</c:v>
                </c:pt>
                <c:pt idx="68">
                  <c:v>1.1559469116896299</c:v>
                </c:pt>
                <c:pt idx="69">
                  <c:v>1.1749233912155199</c:v>
                </c:pt>
                <c:pt idx="70">
                  <c:v>1.1541353383458599</c:v>
                </c:pt>
                <c:pt idx="71">
                  <c:v>1.1621280887544101</c:v>
                </c:pt>
                <c:pt idx="72">
                  <c:v>1.15641908509591</c:v>
                </c:pt>
                <c:pt idx="73">
                  <c:v>1.16010956175298</c:v>
                </c:pt>
                <c:pt idx="74">
                  <c:v>1.16155920568766</c:v>
                </c:pt>
                <c:pt idx="75">
                  <c:v>1.1610671936758801</c:v>
                </c:pt>
                <c:pt idx="76">
                  <c:v>1.1654135338345799</c:v>
                </c:pt>
                <c:pt idx="77">
                  <c:v>1.1743005694478801</c:v>
                </c:pt>
                <c:pt idx="78">
                  <c:v>1.17856272838002</c:v>
                </c:pt>
                <c:pt idx="79">
                  <c:v>1.1645293975320501</c:v>
                </c:pt>
                <c:pt idx="80">
                  <c:v>1.1702435495538901</c:v>
                </c:pt>
                <c:pt idx="81">
                  <c:v>1.16279626526215</c:v>
                </c:pt>
                <c:pt idx="82">
                  <c:v>1.17880633373934</c:v>
                </c:pt>
                <c:pt idx="83">
                  <c:v>1.15968525804212</c:v>
                </c:pt>
                <c:pt idx="84">
                  <c:v>1.1819900732687301</c:v>
                </c:pt>
                <c:pt idx="85">
                  <c:v>1.1716505768777901</c:v>
                </c:pt>
                <c:pt idx="86">
                  <c:v>1.1838627405518201</c:v>
                </c:pt>
                <c:pt idx="87">
                  <c:v>1.1746180963572199</c:v>
                </c:pt>
                <c:pt idx="88">
                  <c:v>1.15979501514092</c:v>
                </c:pt>
                <c:pt idx="89">
                  <c:v>1.17667516809645</c:v>
                </c:pt>
                <c:pt idx="90">
                  <c:v>1.18063314711359</c:v>
                </c:pt>
                <c:pt idx="91">
                  <c:v>1.16907879623248</c:v>
                </c:pt>
                <c:pt idx="92">
                  <c:v>1.1764705882352899</c:v>
                </c:pt>
                <c:pt idx="93">
                  <c:v>1.1769932195464099</c:v>
                </c:pt>
                <c:pt idx="94">
                  <c:v>1.1830952938421899</c:v>
                </c:pt>
                <c:pt idx="95">
                  <c:v>1.18183929400836</c:v>
                </c:pt>
                <c:pt idx="96">
                  <c:v>1.17351274787535</c:v>
                </c:pt>
                <c:pt idx="97">
                  <c:v>1.18006505576208</c:v>
                </c:pt>
                <c:pt idx="98">
                  <c:v>1.1695303550973599</c:v>
                </c:pt>
                <c:pt idx="99">
                  <c:v>1.1753063147973599</c:v>
                </c:pt>
                <c:pt idx="100">
                  <c:v>1.16856280473647</c:v>
                </c:pt>
                <c:pt idx="101">
                  <c:v>1.1613641565575601</c:v>
                </c:pt>
                <c:pt idx="102">
                  <c:v>1.18447488584474</c:v>
                </c:pt>
                <c:pt idx="103">
                  <c:v>1.1816907986921901</c:v>
                </c:pt>
                <c:pt idx="104">
                  <c:v>1.1820895522388</c:v>
                </c:pt>
                <c:pt idx="105">
                  <c:v>1.1619702176403199</c:v>
                </c:pt>
                <c:pt idx="106">
                  <c:v>1.17811355311355</c:v>
                </c:pt>
                <c:pt idx="107">
                  <c:v>1.18532026441759</c:v>
                </c:pt>
                <c:pt idx="108">
                  <c:v>1.1805942432683301</c:v>
                </c:pt>
                <c:pt idx="109">
                  <c:v>1.16821994408201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82-EC4B-81F6-C20A0C7A32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PMOF:subscription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1.0883752549286201</c:v>
                </c:pt>
                <c:pt idx="1">
                  <c:v>1.0863546473302499</c:v>
                </c:pt>
                <c:pt idx="2">
                  <c:v>1.11760840998685</c:v>
                </c:pt>
                <c:pt idx="3">
                  <c:v>1.1123321123321099</c:v>
                </c:pt>
                <c:pt idx="4">
                  <c:v>1.1056125528062699</c:v>
                </c:pt>
                <c:pt idx="5">
                  <c:v>1.12160413971539</c:v>
                </c:pt>
                <c:pt idx="6">
                  <c:v>1.0999342537804</c:v>
                </c:pt>
                <c:pt idx="7">
                  <c:v>1.0981749528005</c:v>
                </c:pt>
                <c:pt idx="8">
                  <c:v>1.1082844096542701</c:v>
                </c:pt>
                <c:pt idx="9">
                  <c:v>1.1182108626198</c:v>
                </c:pt>
                <c:pt idx="10">
                  <c:v>1.11743559017375</c:v>
                </c:pt>
                <c:pt idx="11">
                  <c:v>1.11508176862507</c:v>
                </c:pt>
                <c:pt idx="12">
                  <c:v>1.11839592616168</c:v>
                </c:pt>
                <c:pt idx="13">
                  <c:v>1.1084337349397499</c:v>
                </c:pt>
                <c:pt idx="14">
                  <c:v>1.10545677498467</c:v>
                </c:pt>
                <c:pt idx="15">
                  <c:v>1.10149863760217</c:v>
                </c:pt>
                <c:pt idx="16">
                  <c:v>1.10903426791277</c:v>
                </c:pt>
                <c:pt idx="17">
                  <c:v>1.1105200945626399</c:v>
                </c:pt>
                <c:pt idx="18">
                  <c:v>1.1022272986864601</c:v>
                </c:pt>
                <c:pt idx="19">
                  <c:v>1.1142481943532501</c:v>
                </c:pt>
                <c:pt idx="20">
                  <c:v>1.1091843288375001</c:v>
                </c:pt>
                <c:pt idx="21">
                  <c:v>1.10904255319148</c:v>
                </c:pt>
                <c:pt idx="22">
                  <c:v>1.1097482246610699</c:v>
                </c:pt>
                <c:pt idx="23">
                  <c:v>1.09907692307692</c:v>
                </c:pt>
                <c:pt idx="24">
                  <c:v>1.0996462264150899</c:v>
                </c:pt>
                <c:pt idx="25">
                  <c:v>1.12801484230055</c:v>
                </c:pt>
                <c:pt idx="26">
                  <c:v>1.1025145067698201</c:v>
                </c:pt>
                <c:pt idx="27">
                  <c:v>1.0980000000000001</c:v>
                </c:pt>
                <c:pt idx="28">
                  <c:v>1.1036128152692499</c:v>
                </c:pt>
                <c:pt idx="29">
                  <c:v>1.1060000000000001</c:v>
                </c:pt>
                <c:pt idx="30">
                  <c:v>1.1247537754432</c:v>
                </c:pt>
                <c:pt idx="31">
                  <c:v>1.0982295830953701</c:v>
                </c:pt>
                <c:pt idx="32">
                  <c:v>1.1196054254007399</c:v>
                </c:pt>
                <c:pt idx="33">
                  <c:v>1.1208151382823801</c:v>
                </c:pt>
                <c:pt idx="34">
                  <c:v>1.09902280130293</c:v>
                </c:pt>
                <c:pt idx="35">
                  <c:v>1.09187045604758</c:v>
                </c:pt>
                <c:pt idx="36">
                  <c:v>1.0941475826972</c:v>
                </c:pt>
                <c:pt idx="37">
                  <c:v>1.1035620052770401</c:v>
                </c:pt>
                <c:pt idx="38">
                  <c:v>1.10545677498467</c:v>
                </c:pt>
                <c:pt idx="39">
                  <c:v>1.0933488914819101</c:v>
                </c:pt>
                <c:pt idx="40">
                  <c:v>1.0935203740814901</c:v>
                </c:pt>
                <c:pt idx="41">
                  <c:v>1.0965872504829299</c:v>
                </c:pt>
                <c:pt idx="42">
                  <c:v>1.1030658838878</c:v>
                </c:pt>
                <c:pt idx="43">
                  <c:v>1.10793237971391</c:v>
                </c:pt>
                <c:pt idx="44">
                  <c:v>1.0965379494007901</c:v>
                </c:pt>
                <c:pt idx="45">
                  <c:v>1.0907494145198999</c:v>
                </c:pt>
                <c:pt idx="46">
                  <c:v>1.1171003717472101</c:v>
                </c:pt>
                <c:pt idx="47">
                  <c:v>1.1037234042553099</c:v>
                </c:pt>
                <c:pt idx="48">
                  <c:v>1.0918432883750799</c:v>
                </c:pt>
                <c:pt idx="49">
                  <c:v>1.0940170940170899</c:v>
                </c:pt>
                <c:pt idx="50">
                  <c:v>1.1078493937460101</c:v>
                </c:pt>
                <c:pt idx="51">
                  <c:v>1.1089171974522201</c:v>
                </c:pt>
                <c:pt idx="52">
                  <c:v>1.09891435464414</c:v>
                </c:pt>
                <c:pt idx="53">
                  <c:v>1.1013431013431001</c:v>
                </c:pt>
                <c:pt idx="54">
                  <c:v>1.10146862483311</c:v>
                </c:pt>
                <c:pt idx="55">
                  <c:v>1.0977088948786999</c:v>
                </c:pt>
                <c:pt idx="56">
                  <c:v>1.10840998685939</c:v>
                </c:pt>
                <c:pt idx="57">
                  <c:v>1.0896103896103799</c:v>
                </c:pt>
                <c:pt idx="58">
                  <c:v>1.12075718015665</c:v>
                </c:pt>
                <c:pt idx="59">
                  <c:v>1.0959625511995299</c:v>
                </c:pt>
                <c:pt idx="60">
                  <c:v>1.11378299120234</c:v>
                </c:pt>
                <c:pt idx="61">
                  <c:v>1.1021753460777799</c:v>
                </c:pt>
                <c:pt idx="62">
                  <c:v>1.1064406779661</c:v>
                </c:pt>
                <c:pt idx="63">
                  <c:v>1.10529715762273</c:v>
                </c:pt>
                <c:pt idx="64">
                  <c:v>1.0858618463524801</c:v>
                </c:pt>
                <c:pt idx="65">
                  <c:v>1.09146341463414</c:v>
                </c:pt>
                <c:pt idx="66">
                  <c:v>1.0880239520957999</c:v>
                </c:pt>
                <c:pt idx="67">
                  <c:v>1.1088082901554399</c:v>
                </c:pt>
                <c:pt idx="68">
                  <c:v>1.1123745819397901</c:v>
                </c:pt>
                <c:pt idx="69">
                  <c:v>1.09606404269513</c:v>
                </c:pt>
                <c:pt idx="70">
                  <c:v>1.1042904290429001</c:v>
                </c:pt>
                <c:pt idx="71">
                  <c:v>1.1052291801162</c:v>
                </c:pt>
                <c:pt idx="72">
                  <c:v>1.11278195488721</c:v>
                </c:pt>
                <c:pt idx="73">
                  <c:v>1.1047215496367999</c:v>
                </c:pt>
                <c:pt idx="74">
                  <c:v>1.0998162890385701</c:v>
                </c:pt>
                <c:pt idx="75">
                  <c:v>1.1161745827984499</c:v>
                </c:pt>
                <c:pt idx="76">
                  <c:v>1.1134889753566699</c:v>
                </c:pt>
                <c:pt idx="77">
                  <c:v>1.1197643979057501</c:v>
                </c:pt>
                <c:pt idx="78">
                  <c:v>1.09060846560846</c:v>
                </c:pt>
                <c:pt idx="79">
                  <c:v>1.10171730515191</c:v>
                </c:pt>
                <c:pt idx="80">
                  <c:v>1.09695926563396</c:v>
                </c:pt>
                <c:pt idx="81">
                  <c:v>1.1106459330143501</c:v>
                </c:pt>
                <c:pt idx="82">
                  <c:v>1.10115410726408</c:v>
                </c:pt>
                <c:pt idx="83">
                  <c:v>1.10474308300395</c:v>
                </c:pt>
                <c:pt idx="84">
                  <c:v>1.1077586206896499</c:v>
                </c:pt>
                <c:pt idx="85">
                  <c:v>1.0851715686274499</c:v>
                </c:pt>
                <c:pt idx="86">
                  <c:v>1.1070959264126099</c:v>
                </c:pt>
                <c:pt idx="87">
                  <c:v>1.0954838709677399</c:v>
                </c:pt>
                <c:pt idx="88">
                  <c:v>1.1024020227560001</c:v>
                </c:pt>
                <c:pt idx="89">
                  <c:v>1.11915438821268</c:v>
                </c:pt>
                <c:pt idx="90">
                  <c:v>1.11030860144451</c:v>
                </c:pt>
                <c:pt idx="91">
                  <c:v>1.1117861482381499</c:v>
                </c:pt>
                <c:pt idx="92">
                  <c:v>1.1146761734996999</c:v>
                </c:pt>
                <c:pt idx="93">
                  <c:v>1.11014686248331</c:v>
                </c:pt>
                <c:pt idx="94">
                  <c:v>1.0991792065663399</c:v>
                </c:pt>
                <c:pt idx="95">
                  <c:v>1.1076320939334601</c:v>
                </c:pt>
                <c:pt idx="96">
                  <c:v>1.1058271935699899</c:v>
                </c:pt>
                <c:pt idx="97">
                  <c:v>1.10096463022508</c:v>
                </c:pt>
                <c:pt idx="98">
                  <c:v>1.1008610086100801</c:v>
                </c:pt>
                <c:pt idx="99">
                  <c:v>1.10262675626145</c:v>
                </c:pt>
                <c:pt idx="100">
                  <c:v>1.11691704768125</c:v>
                </c:pt>
                <c:pt idx="101">
                  <c:v>1.09986684420772</c:v>
                </c:pt>
                <c:pt idx="102">
                  <c:v>1.0954274353876701</c:v>
                </c:pt>
                <c:pt idx="103">
                  <c:v>1.1127113337507799</c:v>
                </c:pt>
                <c:pt idx="104">
                  <c:v>1.0982433311646</c:v>
                </c:pt>
                <c:pt idx="105">
                  <c:v>1.10029498525073</c:v>
                </c:pt>
                <c:pt idx="106">
                  <c:v>1.10668301655426</c:v>
                </c:pt>
                <c:pt idx="107">
                  <c:v>1.1098535286284901</c:v>
                </c:pt>
                <c:pt idx="108">
                  <c:v>1.09817945383615</c:v>
                </c:pt>
                <c:pt idx="109">
                  <c:v>1.1073333333333299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82-EC4B-81F6-C20A0C7A3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8960880"/>
        <c:axId val="629072480"/>
      </c:lineChart>
      <c:dateAx>
        <c:axId val="62896088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9072480"/>
        <c:crosses val="autoZero"/>
        <c:auto val="1"/>
        <c:lblOffset val="100"/>
        <c:baseTimeUnit val="days"/>
        <c:majorUnit val="14"/>
        <c:majorTimeUnit val="days"/>
      </c:dateAx>
      <c:valAx>
        <c:axId val="62907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896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5-C347-A32A-84880E02C3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1.71264572046484</c:v>
                </c:pt>
                <c:pt idx="1">
                  <c:v>1.7120734304615099</c:v>
                </c:pt>
                <c:pt idx="2">
                  <c:v>1.76544189753326</c:v>
                </c:pt>
                <c:pt idx="3">
                  <c:v>1.7640391013368399</c:v>
                </c:pt>
                <c:pt idx="4">
                  <c:v>1.7131756077329401</c:v>
                </c:pt>
                <c:pt idx="5">
                  <c:v>1.71261320591457</c:v>
                </c:pt>
                <c:pt idx="6">
                  <c:v>1.7106316201334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15-C347-A32A-84880E02C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992160"/>
        <c:axId val="1974750368"/>
      </c:barChart>
      <c:catAx>
        <c:axId val="19749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750368"/>
        <c:crosses val="autoZero"/>
        <c:auto val="1"/>
        <c:lblAlgn val="ctr"/>
        <c:lblOffset val="100"/>
        <c:noMultiLvlLbl val="0"/>
      </c:catAx>
      <c:valAx>
        <c:axId val="1974750368"/>
        <c:scaling>
          <c:orientation val="minMax"/>
          <c:max val="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9921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E-F84D-BD87-19CAB608E8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9.25098333643116</c:v>
                </c:pt>
                <c:pt idx="1">
                  <c:v>9.2362059667436807</c:v>
                </c:pt>
                <c:pt idx="2">
                  <c:v>9.2224665102386094</c:v>
                </c:pt>
                <c:pt idx="3">
                  <c:v>9.1926319994206107</c:v>
                </c:pt>
                <c:pt idx="4">
                  <c:v>9.2077032029142707</c:v>
                </c:pt>
                <c:pt idx="5">
                  <c:v>9.2440803167202894</c:v>
                </c:pt>
                <c:pt idx="6">
                  <c:v>9.2453074911857396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3E-F84D-BD87-19CAB608E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086640"/>
        <c:axId val="1970362784"/>
      </c:barChart>
      <c:catAx>
        <c:axId val="197108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0362784"/>
        <c:crosses val="autoZero"/>
        <c:auto val="1"/>
        <c:lblAlgn val="ctr"/>
        <c:lblOffset val="100"/>
        <c:noMultiLvlLbl val="0"/>
      </c:catAx>
      <c:valAx>
        <c:axId val="1970362784"/>
        <c:scaling>
          <c:orientation val="minMax"/>
          <c:max val="9.5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Price per Transaction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0866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0.29822</cdr:x>
      <cdr:y>0.1543</cdr:y>
    </cdr:from>
    <cdr:to>
      <cdr:x>0.38294</cdr:x>
      <cdr:y>0.35905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18BF4EC8-9305-D74A-A4C2-6BE4D48F42FB}"/>
            </a:ext>
          </a:extLst>
        </cdr:cNvPr>
        <cdr:cNvSpPr/>
      </cdr:nvSpPr>
      <cdr:spPr>
        <a:xfrm xmlns:a="http://schemas.openxmlformats.org/drawingml/2006/main">
          <a:off x="3135923" y="671390"/>
          <a:ext cx="890954" cy="89095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FDD4-ADA6-0145-8C5B-023BCCB8B04C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79363-BA0E-1C47-8386-0BFA3A75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1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ACB6-6084-194D-B74D-9A56F999FF93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only vs PMOF Accounts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only accounts have much more downloads than PMOF accounts</a:t>
            </a:r>
          </a:p>
          <a:p>
            <a:r>
              <a:rPr lang="en-US" dirty="0"/>
              <a:t>Are Free only accounts getting good value from these transactions?</a:t>
            </a:r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026485"/>
              </p:ext>
            </p:extLst>
          </p:nvPr>
        </p:nvGraphicFramePr>
        <p:xfrm>
          <a:off x="838200" y="1690687"/>
          <a:ext cx="4988169" cy="46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84DB36-DB59-2F4E-AFF0-763596F7B375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endParaRPr lang="en-US" dirty="0"/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66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Game App Downloads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938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Free App Downloads for PMOF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1423593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Measuring success as having more accounts downloading an app.</a:t>
            </a:r>
          </a:p>
          <a:p>
            <a:endParaRPr lang="en-US" dirty="0"/>
          </a:p>
          <a:p>
            <a:r>
              <a:rPr lang="en-US" dirty="0"/>
              <a:t>Lowering cost barrier to PMOF apps have the most success in delivering value</a:t>
            </a:r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apps deliver great content at affordable prices</a:t>
            </a:r>
          </a:p>
          <a:p>
            <a:r>
              <a:rPr lang="en-US" dirty="0"/>
              <a:t>Free only apps seem to have mediocre content</a:t>
            </a:r>
          </a:p>
          <a:p>
            <a:r>
              <a:rPr lang="en-US" dirty="0"/>
              <a:t>PMOF apps seem to have great content with high usage cost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Lower or eliminate the cost barrier to PMOF apps, especially for Games category</a:t>
            </a:r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BFA8-AE13-9548-AF3B-7792581C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Spike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9E96B-B667-A349-9924-5B6F72DE2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 </a:t>
            </a:r>
            <a:r>
              <a:rPr lang="en-US" dirty="0"/>
              <a:t>– Only Holiday Spike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5F1994-4FEF-3B43-A95D-F2D63DBDF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0459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652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0C26-3182-FA42-ABB3-1069543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Consumable Transactions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0C954-51A2-F84B-8CC1-D4880AF7A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09660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30DCDC-EBCF-4F46-96BF-5D0693E2CF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4508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0D0594-9F7B-6D4E-A632-A1D46B89A039}"/>
              </a:ext>
            </a:extLst>
          </p:cNvPr>
          <p:cNvSpPr txBox="1"/>
          <p:nvPr/>
        </p:nvSpPr>
        <p:spPr>
          <a:xfrm>
            <a:off x="8288215" y="2274277"/>
            <a:ext cx="244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1.3% change in price/transaction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CC4A1-E6B6-3141-A75E-91C97CD952A6}"/>
              </a:ext>
            </a:extLst>
          </p:cNvPr>
          <p:cNvSpPr txBox="1"/>
          <p:nvPr/>
        </p:nvSpPr>
        <p:spPr>
          <a:xfrm>
            <a:off x="3012832" y="2274277"/>
            <a:ext cx="269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12.1% increase in transactions/account</a:t>
            </a:r>
          </a:p>
        </p:txBody>
      </p:sp>
    </p:spTree>
    <p:extLst>
      <p:ext uri="{BB962C8B-B14F-4D97-AF65-F5344CB8AC3E}">
        <p14:creationId xmlns:p14="http://schemas.microsoft.com/office/powerpoint/2010/main" val="35263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spike in consumable transactions on July 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No other spikes in other holidays</a:t>
            </a:r>
          </a:p>
          <a:p>
            <a:r>
              <a:rPr lang="en-US" dirty="0"/>
              <a:t>Does not appear to be due to pricing discounts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Inconclusive. Need to find other variables to explain the spike on July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4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increased consumable transaction by 12.1%</a:t>
            </a:r>
          </a:p>
          <a:p>
            <a:r>
              <a:rPr lang="en-US" dirty="0"/>
              <a:t>Data quality: “unknown” payment type &amp; data gap</a:t>
            </a:r>
          </a:p>
          <a:p>
            <a:endParaRPr lang="en-US" dirty="0"/>
          </a:p>
          <a:p>
            <a:r>
              <a:rPr lang="en-US" dirty="0"/>
              <a:t>Extra</a:t>
            </a:r>
          </a:p>
          <a:p>
            <a:pPr lvl="1"/>
            <a:r>
              <a:rPr lang="en-US" dirty="0"/>
              <a:t>PMOF &amp; Free only account creations</a:t>
            </a:r>
          </a:p>
          <a:p>
            <a:pPr lvl="1"/>
            <a:r>
              <a:rPr lang="en-US" dirty="0"/>
              <a:t>Unsupervised account clustering</a:t>
            </a:r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age, Apple subscriptions</a:t>
            </a:r>
          </a:p>
          <a:p>
            <a:pPr lvl="1"/>
            <a:r>
              <a:rPr lang="en-US" dirty="0"/>
              <a:t>Create account segments</a:t>
            </a:r>
          </a:p>
          <a:p>
            <a:pPr lvl="1"/>
            <a:r>
              <a:rPr lang="en-US" dirty="0"/>
              <a:t>Calculate Lifetime Value from subscriptions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Account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Account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5" y="1825625"/>
            <a:ext cx="6874861" cy="40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07" y="3681707"/>
            <a:ext cx="3007772" cy="14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How do Apps deliver better value to users?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Are PMOF accounts getting good value from these transactions?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is what you pay;</a:t>
            </a:r>
            <a:br>
              <a:rPr lang="en-US" dirty="0"/>
            </a:br>
            <a:r>
              <a:rPr lang="en-US" dirty="0"/>
              <a:t>Value is what you get.”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Buffet</a:t>
            </a:r>
          </a:p>
        </p:txBody>
      </p:sp>
    </p:spTree>
    <p:extLst>
      <p:ext uri="{BB962C8B-B14F-4D97-AF65-F5344CB8AC3E}">
        <p14:creationId xmlns:p14="http://schemas.microsoft.com/office/powerpoint/2010/main" val="77441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459</Words>
  <Application>Microsoft Macintosh PowerPoint</Application>
  <PresentationFormat>Widescreen</PresentationFormat>
  <Paragraphs>92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App Store Data Challenge</vt:lpstr>
      <vt:lpstr>Executive Summary</vt:lpstr>
      <vt:lpstr>Data</vt:lpstr>
      <vt:lpstr>Data</vt:lpstr>
      <vt:lpstr>Data</vt:lpstr>
      <vt:lpstr>Data</vt:lpstr>
      <vt:lpstr>Question: How do Apps deliver better value to users?</vt:lpstr>
      <vt:lpstr>Pay to Win</vt:lpstr>
      <vt:lpstr>“Price is what you pay; Value is what you get.”</vt:lpstr>
      <vt:lpstr>Free only vs PMOF Accounts</vt:lpstr>
      <vt:lpstr>Free, But Not as Good?</vt:lpstr>
      <vt:lpstr>PMOF Account Download Time Series</vt:lpstr>
      <vt:lpstr>PMOF Account Game App Downloads</vt:lpstr>
      <vt:lpstr>Opportunity: Free App Downloads for PMOF</vt:lpstr>
      <vt:lpstr>Takeaways</vt:lpstr>
      <vt:lpstr>July 4th Spike</vt:lpstr>
      <vt:lpstr>July 4th – Only Holiday Spike</vt:lpstr>
      <vt:lpstr>Increased Consumable Transactions</vt:lpstr>
      <vt:lpstr>Takeaways</vt:lpstr>
      <vt:lpstr>Data Quality Issues</vt:lpstr>
      <vt:lpstr>Next Level</vt:lpstr>
      <vt:lpstr>Thank you</vt:lpstr>
      <vt:lpstr>Appendix: Account Creation</vt:lpstr>
      <vt:lpstr>Appendix: Account Clustering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23</cp:revision>
  <dcterms:created xsi:type="dcterms:W3CDTF">2022-03-01T02:08:33Z</dcterms:created>
  <dcterms:modified xsi:type="dcterms:W3CDTF">2022-03-02T16:14:23Z</dcterms:modified>
</cp:coreProperties>
</file>